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61" r:id="rId9"/>
    <p:sldId id="263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79" r:id="rId22"/>
    <p:sldId id="278" r:id="rId23"/>
    <p:sldId id="280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01F53-C767-459F-8540-7981EDE9520C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2472F-11EF-4158-83CD-A74ED29BCB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79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2472F-11EF-4158-83CD-A74ED29BCB2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703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2472F-11EF-4158-83CD-A74ED29BCB2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21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2021-06-07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AnalysisPage.aspx?id=9T1hOM0MH0CPbAlpuVg2ZAANnkGgE-5BiZUjqWcfNkRURENOU09RVUlSSTRJTkNWWVpZRURLMVlWWi4u&amp;AnalyzerToken=y1KaSL7SzN1x91Hfa0rldqdkLjvc5Hg4" TargetMode="External"/><Relationship Id="rId2" Type="http://schemas.openxmlformats.org/officeDocument/2006/relationships/hyperlink" Target="https://forms.office.com/Pages/AnalysisPage.aspx?id=9T1hOM0MH0CPbAlpuVg2ZAANnkGgE-5BiZUjqWcfNkRURDJBVE8yU1YzTjlSVDc5RlQzTTJaSlRYSi4u&amp;AnalyzerToken=ZGEL21UTAfnIBiRVKbom5boaZ7XSB9h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office.com/Pages/AnalysisPage.aspx?id=9T1hOM0MH0CPbAlpuVg2ZAANnkGgE-5BiZUjqWcfNkRUQlJLUkRZSVhOVlUyVEhOTkhMWE0zRFJKNy4u&amp;AnalyzerToken=8oKrXBALLd4SmruKMNXh9A7TNpOgsMx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88840"/>
          </a:xfrm>
        </p:spPr>
        <p:txBody>
          <a:bodyPr>
            <a:normAutofit/>
          </a:bodyPr>
          <a:lstStyle/>
          <a:p>
            <a:pPr algn="l"/>
            <a:endParaRPr lang="pl-PL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Raport sporządził zespół ds. ewaluacji w składzie:</a:t>
            </a:r>
          </a:p>
          <a:p>
            <a:pPr lvl="0" algn="l"/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 Mariola </a:t>
            </a:r>
            <a:r>
              <a:rPr lang="pl-PL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Pęcherek</a:t>
            </a:r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l"/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 Agnieszka Turek,  </a:t>
            </a:r>
          </a:p>
          <a:p>
            <a:pPr lvl="0" algn="l"/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 Marzena Zajdel,</a:t>
            </a:r>
          </a:p>
          <a:p>
            <a:pPr lvl="0" algn="l"/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 Renata </a:t>
            </a:r>
            <a:r>
              <a:rPr lang="pl-PL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Kubit</a:t>
            </a:r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Czerwiec 2021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RAPORT Z EWALUACJI WEWNĘTRZNEJ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Szkoły Podstawowej im. Benedykta Wierdaka w Głowience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prowadzonej w roku szkolnym 2020/2021</a:t>
            </a:r>
            <a:endParaRPr lang="pl-PL" sz="1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540" y="980728"/>
            <a:ext cx="7772400" cy="490066"/>
          </a:xfrm>
        </p:spPr>
        <p:txBody>
          <a:bodyPr>
            <a:no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Efekty nauczania i uczenia się. Stopień wykorzystania TIK w nauczaniu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przedmiotów.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Bezpieczne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efektywne korzystanie z technologii cyfrowych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55540" y="1602904"/>
            <a:ext cx="8147248" cy="5255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analizy planów pracy nauczycieli oraz zapisów dzienników wynika, że realizowany proces edukacyjny uwzględnia celowe wykorzystywanie technologii informacyjno-komunikacyjnej w realizacji podstawy programowej kształcenia ogólnego.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Sytuacja związana z ograniczeniem funkcjonowania szkoły ze względu na panującą pandemię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koronawirusa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spowodowała, że w drugim półroczu roku szkolnego 2019/2020 oraz w roku szkolnym 2020/ 2021 nauczyciele realizowali proces edukacyjny w sposób zdalny z wykorzystaniem technologii informacyjno-komunikacyjnej.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uczestniczyli  w licznych indywidualnych szkoleniach wewnętrznych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zewnętrznych, które umożliwiły nabycie niezbędnych kompetencji cyfrowych oraz wiedzę na temat tego, jak poruszać się bezpiecznie i odpowiedzialnie w świecie wirtualnej edukacji oraz jak organizować uczniom zajęcia w trybie zdalnego kształcenia.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zajęć w trybie kształcenia zdalnego wzbogaciło nauczycielskie umiejętności związane z posługiwaniem się technologią informatyczną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komunikacyjną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780" y="836712"/>
            <a:ext cx="7772400" cy="459904"/>
          </a:xfrm>
        </p:spPr>
        <p:txBody>
          <a:bodyPr>
            <a:noAutofit/>
          </a:bodyPr>
          <a:lstStyle/>
          <a:p>
            <a:r>
              <a:rPr lang="pl-PL" sz="1800" b="1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Efekty nauczania i uczenia </a:t>
            </a:r>
            <a:r>
              <a:rPr lang="pl-PL" sz="1800" b="1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się. </a:t>
            </a:r>
            <a:r>
              <a:rPr lang="pl-PL" sz="1800" b="1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Stopień wykorzystania TIK w nauczaniu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</a:t>
            </a:r>
            <a:r>
              <a:rPr lang="pl-PL" sz="1800" b="1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dirty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przedmiotów</a:t>
            </a:r>
            <a:r>
              <a:rPr lang="pl-PL" sz="1800" b="1" dirty="0" smtClean="0">
                <a:solidFill>
                  <a:srgbClr val="6964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Bezpieczne i efektywne korzystanie z technologii cyfrowych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75780" y="1412776"/>
            <a:ext cx="77724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wykorzystywali technologię informacyjno-komunikacyjną do realizacji podstawy programowej kształcenia ogólnego. Poszukując rozwiązań skutecznej edukacji, nabyli nowe kompetencje i wykorzystywali je na wszystkich przedmiotach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zdalnej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realzacji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zajęć z uczniami nauczyciele przygotowywali prezentacje multimedialne i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wirtulne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wycieczki, podkreślając przy tym szczególną rolę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wartość nowych technologii.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używali komputerów, telefonów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tabletów graficznych,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interaktywnych multimediów (dyski CD-ROM i DVD) oraz materiałów publikowanych w sieciach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internetowych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zaproponowanych m. in. przez Ministerstwo Edukacji Narodowej.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procesie przekazywania wiedzy nauczyciele stosowali różne techniki dwustronnej komunikacji oraz kontrolowali proces nauczania i uczenia się.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Chcąc zapewnić dzieciom  bezpieczeństwo w korzystaniu z zasobów Internetu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narzędzi cyfrowych nauczyciele, wychowawcy udzielali podopiecznym rad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wskazówek, przeprowadzali lekcje gdzie przekazywali wiedzę zdobytą podczas szkoleń zewnętrznych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778098"/>
          </a:xfrm>
        </p:spPr>
        <p:txBody>
          <a:bodyPr>
            <a:no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Efekty nauczania i uczenia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się.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Stopień wykorzystania TIK w nauczaniu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wszystkich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przedmiotów. Bezpieczne i efektywne korzystanie z technologii cyfrowych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724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Realizowany proces edukacji na odległość w drugim półroczu 2019/2020 wpłynął na usprawnianie procesów planowania i organizacji nauczania oraz stosowanie efektywnych technik i sposobów nauczania zdalnego w roku szkolnym 2020/2021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wspiera uczniów mających utrudniony dostęp do narzędzi informatycznych, uczniów o SPE oraz uczniów niepełnosprawnych w zakresie wykorzystania zasobów cyfrowych na zajęciach edukacyjnych oraz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kształceniu na odległość poprzez: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udostępnienie laptopów;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zapewnienie w szkole realizacji zajęć rewalidacyjnych dzieciom z orzeczeniami o potrzebie kształcenia specjalnego;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nawiązanie ścisłej współpracy z rodzicami, a w szczególności  z rodzicami uczniów o SPE;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udzielanie pomocy psychologiczno- pedagogicznej uczniom w trakcie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bieżącej pracy z dzieckiem, zajęć specjalistycznych oraz podczas porad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konsultacji nauczycieli, wychowawców, pedagoga szkolnego, z dziećmi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rodzicami.  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4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7772400" cy="5472608"/>
          </a:xfrm>
        </p:spPr>
        <p:txBody>
          <a:bodyPr/>
          <a:lstStyle/>
          <a:p>
            <a:pPr marL="0" indent="0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Rekomendacje</a:t>
            </a:r>
            <a:r>
              <a:rPr 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pl-PL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zwiększyć liczbę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 komputerowych dla klas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wielolicznych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zajęciach lekcyjnych musi pojawiać się systematyczne wykorzystywanie technologii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informacyjno-komunikacyjnej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systematycznie i systemowo doskonalić kompetencje cyfrowe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nauczycieli różnych przedmiotów.</a:t>
            </a:r>
          </a:p>
          <a:p>
            <a:pPr marL="0" indent="0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– obszary do rozwoju</a:t>
            </a:r>
            <a:endParaRPr lang="pl-PL" sz="1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współczesnej rzeczywistości wykorzystywanie technologii to podstawa funkcjonowania szkoły.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zajęciach lekcyjnych zwłaszcza w od drugiego półrocza roku szkolnego 2019/2020 pojawiło się wykorzystywanie technologii informacyjno-komunikacyjnej, co umożliwiło realizację podstawy programowej kształcenia ogólnego.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organizować szkolenia Rady Pedagogicznej doskonalące i rozwijające kompetencje TIK w nauczaniu stacjonarnym i zdalnym.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27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>
            <a:norm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kształcenia z wykorzystaniem metod i technik kształcenia na odległość (przedmiotem badania były stosowane przez nauczycieli sposoby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formy pracy z dziećmi oraz stosowane narzędzia informatyczne).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7724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Nauczyciele, zgodnie z ustaloną na czas pandemii organizacją pracy, realizowali zadania dydaktyczno-wychowawcze z uczniami w ujęciu tygodniowym. Plany działań zawierały szczegółowy opis codziennie realizowanych zadań oraz wykorzystywane środki dydaktyczne.</a:t>
            </a:r>
            <a:endParaRPr lang="pl-PL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zdalnego kształcenia nauczyciele realizowali programy edukacyjne przyjęte do realizacji w roku szkolnym 2019/2020 i 2020/2021. Kontynuowano rozpoczęty proces realizacji podstawy programowej kształcenia ogólnego na poszczególnych etapach kształcenia.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przygotowywali dla uczniów materiał do pracy zdalnej, korzystając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ćwiczeń, kart pracy, płyt oraz materiałów mających formę elektroniczną zawartych w ogólnopolskich programach edukacyjnych.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0665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>
            <a:norm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kształcenia z wykorzystaniem metod i technik kształcenia na odległość (przedmiotem badania były stosowane przez nauczycieli sposoby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formy pracy z dziećmi oraz stosowane narzędzia informatyczne).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1988840"/>
            <a:ext cx="7772400" cy="4030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treści podstawy programowej został rozszerzony o tematykę związaną ze zdrowiem, głównie z zagadnieniem związanym z ochroną zdrowia w związku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pandemią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koronawirusa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Uczniowie zapoznali się z tematem roznoszenia zarazków, wdrażani byli do stosowania zasad ochrony zdrowia poprzez np. zakrywanie ust i nosa maseczką, systematyczne mycie rąk oraz dbanie o własne zdrowie.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zadań z wykorzystaniem ww. środków sprzyjała kształtowaniu kompetencji uczniów, o czym świadczą udokumentowane efekty działań przesłane nauczycielom w formie zdjęć, skanowanych prac i filmików oraz komentarzy.</a:t>
            </a:r>
          </a:p>
          <a:p>
            <a:pPr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kształcenia z wykorzystaniem metod i technik kształcenia na odległość (przedmiotem badania były stosowane przez nauczycieli sposoby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formy pracy z dziećmi oraz stosowane narzędzia informatyczne).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Wiedza i umiejętności uczniów były weryfikowane poprzez gromadzenie dowodów na wykonanie zadanych aktywności, np. odesłanych kart pracy, zdjęć wykonanych zadań, nagranego filmiku z określonej aktywności, skanowanych prac, itp.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Uczniowie prezentowali takie postawy, jak pilność, jakość prac, zaangażowanie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samodzielność - w zależności od ich możliwości psychofizycznych. Można było zauważyć, że niektórzy uczniowie nie wykorzystywali, w pełni swojego potencjału intelektualnego.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czasie zdalnej pracy nauczyciele nawiązali kontakt z wszystkimi uczniami oraz ich rodzicami.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Uczniowie oraz ich rodzice byli informowani o osiągnięciach zgodnie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ustalonymi formami współdziałania (dziennik elektroniczny, poczta elektroniczna, platformę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2697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88715"/>
            <a:ext cx="7772400" cy="1143000"/>
          </a:xfrm>
        </p:spPr>
        <p:txBody>
          <a:bodyPr>
            <a:norm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kształcenia z wykorzystaniem metod i technik kształcenia na odległość (przedmiotem badania były stosowane przez nauczycieli sposoby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formy pracy z dziećmi oraz stosowane narzędzia informatyczne).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576" y="1417638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Rekomendacje: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 w okresie ograniczenia funkcjonowania szkoły należy kontynuować działania zdalnego kształcenia związane z kształtowaniem kompetencji uczniów, do chwili gdy czasowe ograniczenie funkcjonowania jednostek systemu oświaty zostanie odwołane przez Ministra Edukacji Narodowej,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należy prowadzić bieżącą dokumentację działań edukacyjnych (zajęć online, prac i aktywności polecanych do realizacji uczniom poprzez rodziców), zgodnie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określoną przez dyrektora organizacją pracy szkoły.</a:t>
            </a:r>
          </a:p>
          <a:p>
            <a:pPr marL="0" indent="0" algn="just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– obszary do rozwoju</a:t>
            </a:r>
            <a:endParaRPr lang="pl-PL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organizacji kształcenia z wykorzystaniem metod i technik kształcenia na odległość pozwala stosować kreatywne środki dydaktyczne oraz kształtować kreatywność nauczycieli i uczniów.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monitorować postępy uczniów w zdalnym kształceniu. Mobilizują one uczniów do przekazywania wykonanych prac w postaci zdjęć oraz skanów i na bieżąco wzmacniają do kreatywnego wykonywania zadań.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38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3197" y="692696"/>
            <a:ext cx="7772400" cy="692208"/>
          </a:xfrm>
        </p:spPr>
        <p:txBody>
          <a:bodyPr>
            <a:normAutofit/>
          </a:bodyPr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Ankiety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772400" cy="4572000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nr 1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Ankieta dla nauczycieli: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https://forms.office.com/Pages/AnalysisPage.aspx?id=9T1hOM0MH0CPbAlpuVg2ZAANnkGgE-5BiZUjqWcfNkRURDJBVE8yU1YzTjlSVDc5RlQzTTJaSlRYSi4u&amp;AnalyzerToken=ZGEL21UTAfnIBiRVKbom5boaZ7XSB9h5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nr 2 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Ankieta dla uczniów: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https://forms.office.com/Pages/AnalysisPage.aspx?id=9T1hOM0MH0CPbAlpuVg2ZAANnkGgE-5BiZUjqWcfNkRURENOU09RVUlSSTRJTkNWWVpZRURLMVlWWi4u&amp;AnalyzerToken=y1KaSL7SzN1x91Hfa0rldqdkLjvc5Hg4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nr 3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Ankieta dla rodziców: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https://forms.office.com/Pages/AnalysisPage.aspx?id=9T1hOM0MH0CPbAlpuVg2ZAANnkGgE-5BiZUjqWcfNkRUQlJLUkRZSVhOVlUyVEhOTkhMWE0zRFJKNy4u&amp;AnalyzerToken=8oKrXBALLd4SmruKMNXh9A7TNpOgsMxl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-243408"/>
            <a:ext cx="7772400" cy="1143000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21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 końcowe z przeprowadzonej ewaluacji: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70045" y="1052736"/>
            <a:ext cx="77724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Mocne strony: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Wszyscy nauczyciele w swojej pracy mają dostęp do komputera i 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Wszyscy nauczycieli w swojej pracy korzystają z komputera wykorzystując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pracy strony internetowe, prezentacje, gry dydaktyczne, aplikacje i programy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inne.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technologii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informacyjno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komunikacyjną przez nauczycieli odbywa się w celu: komunikacji z uczniami, rodzicami, wychowawcami, dyrekcją, przygotowaniem kart pracy, scenariuszy, sprawdzianów, kartkówek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innych pomocy dydaktycznych, przygotowanie materiałów multimedialnych.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Wszyscy  nauczyciele stosują technologię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informacyjno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komunikacyjną, by podnieść efektywność kształcenia i wychowania uczniów.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rodziców dobrze ocenia świadomość swoich dzieci w sieci.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Posiadanie jednej platformy edukacyjnej w szkole.</a:t>
            </a: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14 grudnia 2016 r. Prawo oświatowe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Dz.U. z 2019 r. poz. 1148),</a:t>
            </a:r>
          </a:p>
          <a:p>
            <a:pPr lvl="0"/>
            <a: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7 września 1991 r. o systemie oświaty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Dz.U. z 2018 r. poz. 1457 ze zm.),</a:t>
            </a:r>
          </a:p>
          <a:p>
            <a:pPr lvl="0"/>
            <a: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Ministra Edukacji Narodowej z dnia 25 sierpnia 2017 r. </a:t>
            </a:r>
            <a:b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nadzoru pedagogicznego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(Dz.U. z 2017 r. poz. 1658).</a:t>
            </a:r>
          </a:p>
          <a:p>
            <a:pPr lvl="0"/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Edukacji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Narodowej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dnia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sierpnia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r. </a:t>
            </a:r>
            <a: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sprawie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wymagań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wobec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szkół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placówek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(Dz. U. </a:t>
            </a:r>
            <a:r>
              <a:rPr lang="en-US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1611)</a:t>
            </a: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9748"/>
            <a:ext cx="7772400" cy="634082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21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 końcowe z przeprowadzonej ewaluacji: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Problemy i spostrzeżenia związane z edukacją zdalną: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Dzieciom i młodzieży najbardziej brakuje bezpośredniego kontaktu zarówno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z rówieśnikami, jak i nauczycielami;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Nauczyciele wskazują, że do prawidłowej realizacji edukacji zdalnej brakuje im dostępu do odpowiedniego sprzętu komputerowego, oprogramowania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szybkiego łącza internetowego;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poświęcali więcej czasu na przygotowanie materiałów;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Przeszkodą w zdalnej edukacji okazały się również trudności uczniów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w samodzielnym uczeniu się;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Zarówno uczniowie jak i rodzice wskazali, że uczniowie mają zbyt wiele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obowiązków i są za bardzo obciążeni pracą zdalną;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Zwrócić należy również uwagę na sferę emocjonalną uczniów, rodziców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nauczycieli, która związana była z pandemią oraz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rzeczywistością wypełnioną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niepewnością, lękiem oraz obawami; większość rodzin zaczęła spędzać ten czas wspólnie ze sobą – bez przerwy, niestety nie zawsze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dobrymi emocjami;</a:t>
            </a:r>
          </a:p>
        </p:txBody>
      </p:sp>
    </p:spTree>
    <p:extLst>
      <p:ext uri="{BB962C8B-B14F-4D97-AF65-F5344CB8AC3E}">
        <p14:creationId xmlns:p14="http://schemas.microsoft.com/office/powerpoint/2010/main" val="39766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772400" cy="5471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rgbClr val="21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Wnioski </a:t>
            </a:r>
            <a:r>
              <a:rPr lang="pl-PL" sz="1800" b="1" dirty="0">
                <a:solidFill>
                  <a:srgbClr val="21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końcowe z przeprowadzonej ewaluacji: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przeprowadzić kontrolę i ustalić powody ewentualnego braku kontaktu z uczniami w okresie zdalnego kształcenia. Należy podjąć działania na rzecz zwiększenia udziału rodziców w planowym procesie wychowawczym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formach pomocy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psychologiczno-pedagogicznej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monitorowaniu należy uwzględnić realizację działań wychowawczych mających na celu mobilizowanie uczniów do realizacji zadań szkolnych oraz zawrzeć je w planach pracy wychowawców klas, w tym działania we współpracy z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rodzicami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Postępy uczniów w zdalnym kształceniu należy monitorować. Mobilizują one uczniów do przekazywania wykonanych prac w postaci zdjęć oraz skanów i na bieżąco wzmacniają do kreatywnego wykonywania zadań.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83036"/>
            <a:ext cx="7772400" cy="634082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rgbClr val="21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 końcowe z przeprowadzonej ewaluacji: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915777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Rekomendacje</a:t>
            </a:r>
            <a:r>
              <a:rPr 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Należy indywidualizować pracę z uczniem, dostosować ją do potrzeb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możliwości każdego, w tym do osób z niepełnosprawnościami, ze specjalnymi potrzebami edukacyjnymi, będących w szczególnych sytuacjach życiowych; 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Rozwijać relacje poprzez częsty kontakt i rozmowy, pamiętając, że nasi uczniowie potrzebują bezpośredniego kontaktu zarówno z rówieśnikami jak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nauczycielami; 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Doposażyć szkołę w potrzebny sprzęt komputerowy oraz oprogramowania niezbędne do pracy.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Należy wspierać uczniów, rodziców i nauczycieli w rozwiązywaniu problemów wychowawczych, organizowaniu konsultacji indywidualnych, w tym dodatkowych warsztatów dla uczniów na temat samodzielnego uczenia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Wskazane jest doskonalenie nauczycieli w zakresie stosowania technologii cyfrowych.</a:t>
            </a:r>
          </a:p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wspomagania nauczycieli należy zorganizować szkolenie rady pedagogicznej doskonalące kompetencje inteligencji kognitywnej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bezpieczne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efektywne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korzystać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technologii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cyfrowych.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Dziękujemy: </a:t>
            </a:r>
          </a:p>
          <a:p>
            <a:pPr marL="0" indent="0">
              <a:buNone/>
            </a:pP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 Mariola </a:t>
            </a:r>
            <a:r>
              <a:rPr lang="pl-PL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Pęcherek</a:t>
            </a: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 Agnieszka Turek,  </a:t>
            </a:r>
          </a:p>
          <a:p>
            <a:pPr marL="0" indent="0">
              <a:buNone/>
            </a:pP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 Marzena Zajdel,</a:t>
            </a:r>
          </a:p>
          <a:p>
            <a:pPr marL="0" indent="0">
              <a:buNone/>
            </a:pPr>
            <a:r>
              <a:rPr lang="pl-PL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 Renata </a:t>
            </a:r>
            <a:r>
              <a:rPr lang="pl-PL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Kubit</a:t>
            </a:r>
            <a:r>
              <a:rPr lang="pl-PL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Czerwiec 2021</a:t>
            </a: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2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87208" cy="634082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258741"/>
            <a:ext cx="77724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2020/2021 zgodnie z Planem nadzoru pedagogicznego Szkoły Podstawowej im.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Benedykta Wierdaka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Głowience przeprowadzono ewaluację wewnętrzną dokonaną przez zespół ds. ewaluacji pod nadzorem Dyrektora. Przedmiotem ewaluacji było:</a:t>
            </a:r>
          </a:p>
          <a:p>
            <a:pPr lvl="0" algn="just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w procesach edukacyjnych narzędzi i zasobów cyfrowych oraz metod kształcenia na odległość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Bezpieczne i efektywne korzystanie z technologii cyfrowych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988424" cy="508918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Celem prowadzonej ewaluacji było: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281356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Doskonalenie działań szkoły w  zakresie wykorzystania narzędzi i zasobów  cyfrowych oraz metod kształcenia na odległość.</a:t>
            </a:r>
          </a:p>
          <a:p>
            <a:pPr lvl="0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Zapewnianie bezpiecznego i efektywnego korzystania z TIK ( technologii informacyjno-komunikacyjnych)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0165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78098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Dokonując ewaluacji Zespół poszukiwał odpowiedzi na pytania kluczowe,</a:t>
            </a:r>
            <a:b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związane z przedmiotem ewaluacji: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5554" y="1772816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Jakie metody i formy pracy stosują nauczyciele w procesie nabywania wiedzy i umiejętności potrzebnych do rozwiązywania problemów z wykorzystaniem metod i technik informatycznych, w tym logicznego i algorytmicznego myślenia, programowania, w odniesieniu do realizacji nowej podstawy programowej.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Które metody i formy wdrażania założeń edukacji informatycznej sprawdzają się najlepiej?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Na ile i jak stosuje się TIK  na zajęciach w ramach  obowiązkowych i dodatkowych zajęć edukacyjnych?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 jakim stopniu szkoła jest przygotowana do realizacji kształcenia na odległość?</a:t>
            </a:r>
          </a:p>
          <a:p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5158" y="116632"/>
            <a:ext cx="7772400" cy="1143000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Dokonując ewaluacji Zespół poszukiwał odpowiedzi na pytania kluczowe,</a:t>
            </a:r>
            <a:b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związane z przedmiotem ewaluacji: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Jakie trudności wystąpiły podczas kształcenia na odległość w roku 2019/2020?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 jaki sposób rozwiązuje się problemy związane z kształceniem na odległość?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Jakie metody i formy kształcenia na odległość najlepiej się sprawdzają? 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Jak przebiega proces zapewniania bezpieczeństwa w korzystaniu z zasobów Internetu i narzędzi cyfrowych?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W jaki sposób szkoła wspiera uczniów mających utrudniony dostęp do narzędzi informatycznych, uczniów o SPE oraz uczniów niepełnosprawnych w zakresie wykorzystania zasobów cyfrowych na zajęciach edukacyjnych oraz  udziału w kształceniu na odległość? </a:t>
            </a: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2115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-8020"/>
            <a:ext cx="7772400" cy="1143000"/>
          </a:xfrm>
        </p:spPr>
        <p:txBody>
          <a:bodyPr>
            <a:normAutofit/>
          </a:bodyPr>
          <a:lstStyle/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Dokonując ewaluacji Zespół poszukiwał odpowiedzi na dodatkowe pytania kontrolne związane z przedmiotem ewaluacji: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70761" y="113498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1.Jaki jest stan przygotowania szkoły do realizacji kształcenia na odległość?: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 względem przygotowania nauczycieli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 względem przygotowania infrastruktury szkoły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 względem wyposażenia szkoły w sprzęt TIK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Jakie metody i formy kształcenia na odległość  stosują nauczyciele?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Które z metod  i form sprawdzają się najlepiej?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Jakie trudności napotykają nauczyciele i uczniowie w zakresie korzystania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zasobów cyfrowych i udziału w kształceniu na odległość?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 jaki sposób udziela się pomocy tym uczniom? W jakich formach?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Jakie narzędzia cyfrowe i zasoby Internetu wykorzystują nauczyciele i jaka jest ich opinia na temat efektywności tego procesu?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Jakie są potrzeby uczniów w zakresie efektywnego udziału w kształceniu na odległość – pod względem posiadanych zasobów cyfrowych oraz poziomu umiejętności w tym zakresie?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Jak przebiega proces wsparcia dla uczniów o SPE w czasie kształcenia na odległość oraz podczas nauki stacjonarnej w zakresie korzystania z TIK? 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2089" y="548680"/>
            <a:ext cx="7124328" cy="580926"/>
          </a:xfrm>
        </p:spPr>
        <p:txBody>
          <a:bodyPr>
            <a:normAutofit fontScale="90000"/>
          </a:bodyPr>
          <a:lstStyle/>
          <a:p>
            <a:r>
              <a:rPr lang="pl-PL" sz="1800" b="1" dirty="0"/>
              <a:t/>
            </a:r>
            <a:br>
              <a:rPr lang="pl-PL" sz="1800" b="1" dirty="0"/>
            </a:b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Opis metodologii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Badanie zostało zrealizowane w okresie wrzesień 2020 r. – czerwiec 2021r.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ewaluacji zbierano informacje pochodzące z wielu źródeł: od dyrektora,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nauczycieli oraz uczniów, przy wykorzystaniu różnych metod badawczych.</a:t>
            </a: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ewaluacji wewnętrznej charakteryzują się wysokim stopniem 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wiarygodności, ponieważ została ona zaplanowana i wykonana rzetelnie,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wykonawcy mimo, że są pracownikami placówki, starali się zachować jak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największy obiektywizm. Zestawienie metod, technik doboru próby i liczby osób,</a:t>
            </a:r>
          </a:p>
          <a:p>
            <a:pPr marL="0" indent="0" algn="just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 wzięły udział w badaniach znajduje się w tabeli poniżej.</a:t>
            </a: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50262"/>
              </p:ext>
            </p:extLst>
          </p:nvPr>
        </p:nvGraphicFramePr>
        <p:xfrm>
          <a:off x="1524000" y="1397000"/>
          <a:ext cx="6096000" cy="401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0786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źródło danych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metoda/ technika</a:t>
                      </a:r>
                      <a:endParaRPr lang="pl-PL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sposób doboru</a:t>
                      </a:r>
                    </a:p>
                    <a:p>
                      <a:pPr algn="ctr"/>
                      <a:r>
                        <a:rPr kumimoji="0" lang="pl-PL" sz="16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próby</a:t>
                      </a:r>
                      <a:endParaRPr lang="pl-PL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wielkość próby</a:t>
                      </a:r>
                      <a:endParaRPr lang="pl-PL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nauczyciele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sondaż diagnostyczny </a:t>
                      </a:r>
                      <a:br>
                        <a:rPr kumimoji="0" lang="pl-PL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 techniką wywiadu indywidualnego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nauczyciele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wszyscy nauczyciele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nauczyciele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ankieta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nauczyciele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uczniowie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ankieta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uczniowie kl. </a:t>
                      </a:r>
                    </a:p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- VIII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ankieta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pl-PL" sz="15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dziennik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analiza danych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nauczyciele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wszyscy nauczyciele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597</TotalTime>
  <Words>1125</Words>
  <Application>Microsoft Office PowerPoint</Application>
  <PresentationFormat>Pokaz na ekranie (4:3)</PresentationFormat>
  <Paragraphs>183</Paragraphs>
  <Slides>23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Calibri</vt:lpstr>
      <vt:lpstr>Franklin Gothic Book</vt:lpstr>
      <vt:lpstr>Perpetua</vt:lpstr>
      <vt:lpstr>Tahoma</vt:lpstr>
      <vt:lpstr>Times New Roman</vt:lpstr>
      <vt:lpstr>Wingdings 2</vt:lpstr>
      <vt:lpstr>Kapitał</vt:lpstr>
      <vt:lpstr>RAPORT Z EWALUACJI WEWNĘTRZNEJ Szkoły Podstawowej im. Benedykta Wierdaka w Głowience prowadzonej w roku szkolnym 2020/2021</vt:lpstr>
      <vt:lpstr>Prezentacja programu PowerPoint</vt:lpstr>
      <vt:lpstr>Wstęp</vt:lpstr>
      <vt:lpstr>Celem prowadzonej ewaluacji było:</vt:lpstr>
      <vt:lpstr>Dokonując ewaluacji Zespół poszukiwał odpowiedzi na pytania kluczowe, związane z przedmiotem ewaluacji:</vt:lpstr>
      <vt:lpstr>Dokonując ewaluacji Zespół poszukiwał odpowiedzi na pytania kluczowe, związane z przedmiotem ewaluacji:</vt:lpstr>
      <vt:lpstr>Dokonując ewaluacji Zespół poszukiwał odpowiedzi na dodatkowe pytania kontrolne związane z przedmiotem ewaluacji:</vt:lpstr>
      <vt:lpstr> Opis metodologii</vt:lpstr>
      <vt:lpstr>Prezentacja programu PowerPoint</vt:lpstr>
      <vt:lpstr>   Efekty nauczania i uczenia się. Stopień wykorzystania TIK w nauczaniu wszystkich przedmiotów. Bezpieczne i efektywne korzystanie z technologii cyfrowych</vt:lpstr>
      <vt:lpstr>Efekty nauczania i uczenia się. Stopień wykorzystania TIK w nauczaniu wszystkich przedmiotów. Bezpieczne i efektywne korzystanie z technologii cyfrowych</vt:lpstr>
      <vt:lpstr>Efekty nauczania i uczenia się. Stopień wykorzystania TIK w nauczaniu wszystkich przedmiotów. Bezpieczne i efektywne korzystanie z technologii cyfrowych</vt:lpstr>
      <vt:lpstr>Prezentacja programu PowerPoint</vt:lpstr>
      <vt:lpstr>Organizacja kształcenia z wykorzystaniem metod i technik kształcenia na odległość (przedmiotem badania były stosowane przez nauczycieli sposoby  i formy pracy z dziećmi oraz stosowane narzędzia informatyczne).</vt:lpstr>
      <vt:lpstr>Organizacja kształcenia z wykorzystaniem metod i technik kształcenia na odległość (przedmiotem badania były stosowane przez nauczycieli sposoby  i formy pracy z dziećmi oraz stosowane narzędzia informatyczne).</vt:lpstr>
      <vt:lpstr>Organizacja kształcenia z wykorzystaniem metod i technik kształcenia na odległość (przedmiotem badania były stosowane przez nauczycieli sposoby  i formy pracy z dziećmi oraz stosowane narzędzia informatyczne).</vt:lpstr>
      <vt:lpstr>Organizacja kształcenia z wykorzystaniem metod i technik kształcenia na odległość (przedmiotem badania były stosowane przez nauczycieli sposoby  i formy pracy z dziećmi oraz stosowane narzędzia informatyczne).</vt:lpstr>
      <vt:lpstr>Ankiety</vt:lpstr>
      <vt:lpstr>Wnioski końcowe z przeprowadzonej ewaluacji:</vt:lpstr>
      <vt:lpstr>Wnioski końcowe z przeprowadzonej ewaluacji:</vt:lpstr>
      <vt:lpstr>Prezentacja programu PowerPoint</vt:lpstr>
      <vt:lpstr>Wnioski końcowe z przeprowadzonej ewaluacji: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Z EWALUACJI WEWNĘTRZNEJ Szkoły Podstawowej im. Benedykta Wierdaka w Głowience prowadzonej w roku szkolnym 2020/2021</dc:title>
  <dc:creator>Głowienka</dc:creator>
  <cp:lastModifiedBy>agusia123</cp:lastModifiedBy>
  <cp:revision>66</cp:revision>
  <dcterms:created xsi:type="dcterms:W3CDTF">2021-05-24T10:46:33Z</dcterms:created>
  <dcterms:modified xsi:type="dcterms:W3CDTF">2021-06-07T06:53:12Z</dcterms:modified>
</cp:coreProperties>
</file>